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Akzentica Bold" panose="02000000000000000000" pitchFamily="2" charset="77"/>
      <p:regular r:id="rId3"/>
      <p:bold r:id="rId4"/>
    </p:embeddedFont>
    <p:embeddedFont>
      <p:font typeface="Akzentica Bold Italics" panose="02000000000000000000" pitchFamily="2" charset="77"/>
      <p:regular r:id="rId5"/>
      <p:bold r:id="rId6"/>
      <p:italic r:id="rId7"/>
      <p:boldItalic r:id="rId8"/>
    </p:embeddedFont>
    <p:embeddedFont>
      <p:font typeface="Gilda Display" panose="02000000000000000000" pitchFamily="2" charset="77"/>
      <p:regular r:id="rId9"/>
    </p:embeddedFont>
    <p:embeddedFont>
      <p:font typeface="Inter" panose="020B0502030000000004" pitchFamily="34" charset="0"/>
      <p:regular r:id="rId10"/>
    </p:embeddedFont>
    <p:embeddedFont>
      <p:font typeface="Inter Bold" panose="020B0802030000000004" pitchFamily="34" charset="0"/>
      <p:regular r:id="rId11"/>
      <p:bold r:id="rId12"/>
    </p:embeddedFont>
    <p:embeddedFont>
      <p:font typeface="Montserrat" pitchFamily="2" charset="77"/>
      <p:regular r:id="rId13"/>
      <p:bold r:id="rId14"/>
      <p:italic r:id="rId15"/>
      <p:boldItalic r:id="rId16"/>
    </p:embeddedFont>
    <p:embeddedFont>
      <p:font typeface="Montserrat Bold" pitchFamily="2" charset="77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35" autoAdjust="0"/>
  </p:normalViewPr>
  <p:slideViewPr>
    <p:cSldViewPr>
      <p:cViewPr varScale="1">
        <p:scale>
          <a:sx n="38" d="100"/>
          <a:sy n="38" d="100"/>
        </p:scale>
        <p:origin x="3080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presProps" Target="presProps.xml"/><Relationship Id="rId3" Type="http://schemas.openxmlformats.org/officeDocument/2006/relationships/font" Target="fonts/font1.fntdata"/><Relationship Id="rId21" Type="http://schemas.openxmlformats.org/officeDocument/2006/relationships/tableStyles" Target="tableStyles.xml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7004" y="4287783"/>
            <a:ext cx="13165991" cy="7416560"/>
            <a:chOff x="0" y="0"/>
            <a:chExt cx="6951753" cy="391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51753" cy="3916006"/>
            </a:xfrm>
            <a:custGeom>
              <a:avLst/>
              <a:gdLst/>
              <a:ahLst/>
              <a:cxnLst/>
              <a:rect l="l" t="t" r="r" b="b"/>
              <a:pathLst>
                <a:path w="6951753" h="3916006">
                  <a:moveTo>
                    <a:pt x="0" y="0"/>
                  </a:moveTo>
                  <a:lnTo>
                    <a:pt x="5529425" y="0"/>
                  </a:lnTo>
                  <a:lnTo>
                    <a:pt x="6951753" y="1451754"/>
                  </a:lnTo>
                  <a:lnTo>
                    <a:pt x="6951753" y="3916006"/>
                  </a:lnTo>
                  <a:lnTo>
                    <a:pt x="0" y="3916006"/>
                  </a:lnTo>
                  <a:close/>
                </a:path>
              </a:pathLst>
            </a:custGeom>
            <a:blipFill>
              <a:blip r:embed="rId2"/>
              <a:stretch>
                <a:fillRect l="-295" r="-2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1418827" y="4287783"/>
            <a:ext cx="2724169" cy="2724169"/>
          </a:xfrm>
          <a:custGeom>
            <a:avLst/>
            <a:gdLst/>
            <a:ahLst/>
            <a:cxnLst/>
            <a:rect l="l" t="t" r="r" b="b"/>
            <a:pathLst>
              <a:path w="2724169" h="2724169">
                <a:moveTo>
                  <a:pt x="0" y="0"/>
                </a:moveTo>
                <a:lnTo>
                  <a:pt x="2724169" y="0"/>
                </a:lnTo>
                <a:lnTo>
                  <a:pt x="2724169" y="2724169"/>
                </a:lnTo>
                <a:lnTo>
                  <a:pt x="0" y="27241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77004" y="888011"/>
            <a:ext cx="1067729" cy="1067729"/>
          </a:xfrm>
          <a:custGeom>
            <a:avLst/>
            <a:gdLst/>
            <a:ahLst/>
            <a:cxnLst/>
            <a:rect l="l" t="t" r="r" b="b"/>
            <a:pathLst>
              <a:path w="1067729" h="1067729">
                <a:moveTo>
                  <a:pt x="0" y="0"/>
                </a:moveTo>
                <a:lnTo>
                  <a:pt x="1067729" y="0"/>
                </a:lnTo>
                <a:lnTo>
                  <a:pt x="1067729" y="1067729"/>
                </a:lnTo>
                <a:lnTo>
                  <a:pt x="0" y="10677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1298781" y="18123422"/>
            <a:ext cx="3548446" cy="2798777"/>
            <a:chOff x="0" y="0"/>
            <a:chExt cx="635841" cy="5015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841" cy="501509"/>
            </a:xfrm>
            <a:custGeom>
              <a:avLst/>
              <a:gdLst/>
              <a:ahLst/>
              <a:cxnLst/>
              <a:rect l="l" t="t" r="r" b="b"/>
              <a:pathLst>
                <a:path w="635841" h="501509">
                  <a:moveTo>
                    <a:pt x="0" y="0"/>
                  </a:moveTo>
                  <a:lnTo>
                    <a:pt x="635841" y="0"/>
                  </a:lnTo>
                  <a:lnTo>
                    <a:pt x="635841" y="501509"/>
                  </a:lnTo>
                  <a:lnTo>
                    <a:pt x="0" y="501509"/>
                  </a:lnTo>
                  <a:close/>
                </a:path>
              </a:pathLst>
            </a:custGeom>
            <a:solidFill>
              <a:srgbClr val="FCB1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635841" cy="577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7004" y="2458983"/>
            <a:ext cx="13165991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</a:pPr>
            <a:r>
              <a:rPr lang="en-US" sz="4199">
                <a:solidFill>
                  <a:srgbClr val="F4F4F8"/>
                </a:solidFill>
                <a:latin typeface="Inter"/>
                <a:ea typeface="Inter"/>
                <a:cs typeface="Inter"/>
                <a:sym typeface="Inter"/>
              </a:rPr>
              <a:t>Can Modern Technologies, Ancient Wisdom and Caring Communties move as one?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1858" y="17742932"/>
            <a:ext cx="12336142" cy="8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39"/>
              </a:lnSpc>
            </a:pPr>
            <a:r>
              <a:rPr lang="en-US" sz="5099" b="1">
                <a:solidFill>
                  <a:srgbClr val="1A1A2E"/>
                </a:solidFill>
                <a:latin typeface="Inter Bold"/>
                <a:ea typeface="Inter Bold"/>
                <a:cs typeface="Inter Bold"/>
                <a:sym typeface="Inter Bold"/>
              </a:rPr>
              <a:t>awakin.ai/murmur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87186" y="687886"/>
            <a:ext cx="5169313" cy="1267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59"/>
              </a:lnSpc>
            </a:pPr>
            <a:r>
              <a:rPr lang="en-US" sz="73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awa</a:t>
            </a:r>
            <a:r>
              <a:rPr lang="en-US" sz="7399" b="1" dirty="0" err="1">
                <a:solidFill>
                  <a:srgbClr val="FCB12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kin</a:t>
            </a:r>
            <a:r>
              <a:rPr lang="en-US" sz="73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.ai</a:t>
            </a:r>
            <a:endParaRPr lang="en-US" sz="73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56933" y="12323468"/>
            <a:ext cx="13165991" cy="326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747"/>
              </a:lnSpc>
            </a:pPr>
            <a:r>
              <a:rPr lang="en-US" sz="11588">
                <a:solidFill>
                  <a:srgbClr val="FF4D6D"/>
                </a:solidFill>
                <a:latin typeface="Gilda Display"/>
                <a:ea typeface="Gilda Display"/>
                <a:cs typeface="Gilda Display"/>
                <a:sym typeface="Gilda Display"/>
              </a:rPr>
              <a:t>Join The Murmuration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6933" y="15833119"/>
            <a:ext cx="120960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</a:pPr>
            <a:r>
              <a:rPr lang="en-US" sz="3600" b="1">
                <a:solidFill>
                  <a:srgbClr val="F4F4F8"/>
                </a:solidFill>
                <a:latin typeface="Inter Bold"/>
                <a:ea typeface="Inter Bold"/>
                <a:cs typeface="Inter Bold"/>
                <a:sym typeface="Inter Bold"/>
              </a:rPr>
              <a:t>November 29, 2025 at 8AM Pacific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004" y="16710422"/>
            <a:ext cx="120960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2035280" y="17569382"/>
            <a:ext cx="237222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79"/>
              </a:lnSpc>
            </a:pPr>
            <a:r>
              <a:rPr lang="en-US" sz="3899" b="1">
                <a:solidFill>
                  <a:srgbClr val="F4F4F8"/>
                </a:solidFill>
                <a:latin typeface="Akzentica Bold"/>
                <a:ea typeface="Akzentica Bold"/>
                <a:cs typeface="Akzentica Bold"/>
                <a:sym typeface="Akzentica Bold"/>
              </a:rPr>
              <a:t>PARTNER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69178" y="18684734"/>
            <a:ext cx="2982331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1" i="1">
                <a:solidFill>
                  <a:srgbClr val="FFFFFF"/>
                </a:solidFill>
                <a:latin typeface="Akzentica Bold Italics"/>
                <a:ea typeface="Akzentica Bold Italics"/>
                <a:cs typeface="Akzentica Bold Italics"/>
                <a:sym typeface="Akzentica Bold Italics"/>
              </a:rPr>
              <a:t>Insert  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Inter</vt:lpstr>
      <vt:lpstr>Akzentica Bold</vt:lpstr>
      <vt:lpstr>Akzentica Bold Italics</vt:lpstr>
      <vt:lpstr>Inter Bold</vt:lpstr>
      <vt:lpstr>Arial</vt:lpstr>
      <vt:lpstr>Montserrat Bold</vt:lpstr>
      <vt:lpstr>Montserrat</vt:lpstr>
      <vt:lpstr>Calibri</vt:lpstr>
      <vt:lpstr>Gilda Display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Portrait Mode with Partner Logo Insert</dc:title>
  <dc:description>Poster - Connect and Transform Together</dc:description>
  <cp:lastModifiedBy>4303</cp:lastModifiedBy>
  <cp:revision>2</cp:revision>
  <dcterms:created xsi:type="dcterms:W3CDTF">2006-08-16T00:00:00Z</dcterms:created>
  <dcterms:modified xsi:type="dcterms:W3CDTF">2025-12-05T11:40:51Z</dcterms:modified>
  <dc:identifier>DAG5WXWvPU4</dc:identifier>
</cp:coreProperties>
</file>